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9" r:id="rId4"/>
    <p:sldId id="267" r:id="rId5"/>
    <p:sldId id="271" r:id="rId6"/>
    <p:sldId id="268" r:id="rId7"/>
    <p:sldId id="272" r:id="rId8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7A76-B1BC-420F-B3F2-85563024A8B3}" type="datetimeFigureOut">
              <a:rPr lang="lt-LT" smtClean="0"/>
              <a:t>2017-12-08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F4090-A30F-4A94-8A06-D0CC6835C6B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4107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7A76-B1BC-420F-B3F2-85563024A8B3}" type="datetimeFigureOut">
              <a:rPr lang="lt-LT" smtClean="0"/>
              <a:t>2017-12-08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F4090-A30F-4A94-8A06-D0CC6835C6B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8268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7A76-B1BC-420F-B3F2-85563024A8B3}" type="datetimeFigureOut">
              <a:rPr lang="lt-LT" smtClean="0"/>
              <a:t>2017-12-08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F4090-A30F-4A94-8A06-D0CC6835C6B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166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7A76-B1BC-420F-B3F2-85563024A8B3}" type="datetimeFigureOut">
              <a:rPr lang="lt-LT" smtClean="0"/>
              <a:t>2017-12-08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F4090-A30F-4A94-8A06-D0CC6835C6B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110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7A76-B1BC-420F-B3F2-85563024A8B3}" type="datetimeFigureOut">
              <a:rPr lang="lt-LT" smtClean="0"/>
              <a:t>2017-12-08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F4090-A30F-4A94-8A06-D0CC6835C6B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308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7A76-B1BC-420F-B3F2-85563024A8B3}" type="datetimeFigureOut">
              <a:rPr lang="lt-LT" smtClean="0"/>
              <a:t>2017-12-08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F4090-A30F-4A94-8A06-D0CC6835C6B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5962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7A76-B1BC-420F-B3F2-85563024A8B3}" type="datetimeFigureOut">
              <a:rPr lang="lt-LT" smtClean="0"/>
              <a:t>2017-12-08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F4090-A30F-4A94-8A06-D0CC6835C6B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9452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7A76-B1BC-420F-B3F2-85563024A8B3}" type="datetimeFigureOut">
              <a:rPr lang="lt-LT" smtClean="0"/>
              <a:t>2017-12-08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F4090-A30F-4A94-8A06-D0CC6835C6B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2765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7A76-B1BC-420F-B3F2-85563024A8B3}" type="datetimeFigureOut">
              <a:rPr lang="lt-LT" smtClean="0"/>
              <a:t>2017-12-08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F4090-A30F-4A94-8A06-D0CC6835C6B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2907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7A76-B1BC-420F-B3F2-85563024A8B3}" type="datetimeFigureOut">
              <a:rPr lang="lt-LT" smtClean="0"/>
              <a:t>2017-12-08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F4090-A30F-4A94-8A06-D0CC6835C6B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2820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7A76-B1BC-420F-B3F2-85563024A8B3}" type="datetimeFigureOut">
              <a:rPr lang="lt-LT" smtClean="0"/>
              <a:t>2017-12-08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F4090-A30F-4A94-8A06-D0CC6835C6B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16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17A76-B1BC-420F-B3F2-85563024A8B3}" type="datetimeFigureOut">
              <a:rPr lang="lt-LT" smtClean="0"/>
              <a:t>2017-12-08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F4090-A30F-4A94-8A06-D0CC6835C6B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3674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94704" y="437881"/>
            <a:ext cx="943033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Evangelija pagal Luką</a:t>
            </a:r>
          </a:p>
          <a:p>
            <a:r>
              <a:rPr lang="lt-LT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Pakluskite Viešpaties valiai</a:t>
            </a:r>
            <a:endParaRPr lang="lt-LT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2185114" y="2796743"/>
            <a:ext cx="65596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Tada </a:t>
            </a:r>
            <a:r>
              <a:rPr lang="lt-LT" sz="280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Marija</a:t>
            </a:r>
            <a: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atsakė: „Štai aš </a:t>
            </a:r>
            <a:r>
              <a:rPr lang="lt-LT" sz="280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Viešpaties tarnaitė,</a:t>
            </a:r>
            <a: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tebūnie man pagal tavo žodį“. </a:t>
            </a:r>
          </a:p>
          <a:p>
            <a: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Ir angelas nuo jos pasitraukė (</a:t>
            </a:r>
            <a:r>
              <a:rPr lang="lt-LT" sz="2800" i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Lk</a:t>
            </a:r>
            <a: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1, 38).</a:t>
            </a:r>
            <a:r>
              <a:rPr lang="lt-LT" sz="28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050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8941" y="283334"/>
            <a:ext cx="10858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1. Dievas naudoja žmones, kurie laikosi tyrumo.</a:t>
            </a:r>
          </a:p>
        </p:txBody>
      </p:sp>
      <p:sp>
        <p:nvSpPr>
          <p:cNvPr id="5" name="Stačiakampis 4"/>
          <p:cNvSpPr/>
          <p:nvPr/>
        </p:nvSpPr>
        <p:spPr>
          <a:xfrm>
            <a:off x="240404" y="1012914"/>
            <a:ext cx="106293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Šeštame mėnesyje angelas Gabrielius buvo Dievo pasiųstas į Galilėjos miestą Nazaretą pas </a:t>
            </a:r>
            <a:r>
              <a:rPr lang="lt-LT" sz="24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mergelę, sužadėtą su vyru, vardu Juozapas, </a:t>
            </a:r>
            <a: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iš Dovydo namų; o </a:t>
            </a:r>
            <a:r>
              <a:rPr lang="lt-LT" sz="24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mergelės vardas buvo Marija </a:t>
            </a:r>
            <a: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1, 26-27). </a:t>
            </a:r>
            <a:endParaRPr lang="lt-LT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240405" y="3427807"/>
            <a:ext cx="87490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Pats Viešpats duos jums ženklą. Štai </a:t>
            </a:r>
            <a:r>
              <a:rPr lang="lt-LT" sz="240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mergelė taps nėščia, </a:t>
            </a:r>
            <a: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pagimdys sūnų ir pavadins jį Emanueliu (</a:t>
            </a:r>
            <a:r>
              <a:rPr lang="lt-LT" sz="2400" i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Iz</a:t>
            </a:r>
            <a: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7, 14).</a:t>
            </a:r>
            <a:endParaRPr lang="lt-LT" sz="2400" i="1" dirty="0">
              <a:solidFill>
                <a:schemeClr val="bg1"/>
              </a:solidFill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266163" y="2387786"/>
            <a:ext cx="93285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Aš sukelsiu priešiškumą tarp tavęs ir moters, tarp tavo sėklos ir </a:t>
            </a:r>
            <a:r>
              <a:rPr lang="lt-LT" sz="240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moters sėklos. </a:t>
            </a:r>
            <a: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Ji sutrins tau galvą, o tu gelsi jai į kulnį (</a:t>
            </a:r>
            <a:r>
              <a:rPr lang="lt-LT" sz="2400" i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Pr</a:t>
            </a:r>
            <a: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3, 15).</a:t>
            </a:r>
            <a:endParaRPr lang="lt-LT" sz="2400" i="1" dirty="0">
              <a:solidFill>
                <a:schemeClr val="bg1"/>
              </a:solidFill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253285" y="5549448"/>
            <a:ext cx="106036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Argi 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 ne dailidės sūnus?! 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Argi </a:t>
            </a:r>
            <a:r>
              <a:rPr lang="pt-BR" sz="2400" b="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 motina </a:t>
            </a:r>
            <a:r>
              <a:rPr lang="pt-BR" sz="24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nesivadina </a:t>
            </a:r>
            <a:r>
              <a:rPr lang="pt-BR" sz="2400" b="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Marija,</a:t>
            </a:r>
            <a:r>
              <a:rPr lang="pt-BR" sz="24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Jokūbas, Jozė, Simonas ir Judas argi ne </a:t>
            </a:r>
            <a:r>
              <a:rPr lang="pt-BR" sz="2400" b="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 broliai?</a:t>
            </a:r>
            <a:r>
              <a:rPr lang="pt-BR" sz="24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Ir Jo </a:t>
            </a:r>
            <a:r>
              <a:rPr lang="pt-BR" sz="2400" b="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seserys</a:t>
            </a:r>
            <a:r>
              <a:rPr lang="pt-BR" sz="24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argi jos ne visos yra pas mus? Iš kur Jam visa tai?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(Mt 13, 55-56).</a:t>
            </a:r>
            <a:endParaRPr lang="lt-LT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253285" y="4499921"/>
            <a:ext cx="8014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Marija prabilo: „Mano siela šlovina Viešpatį, ir </a:t>
            </a:r>
            <a:r>
              <a:rPr lang="lt-LT" sz="2400" b="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mano dvasia  džiaugiasi  Dievu,  savo  Gelbėtoju 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lt-LT" sz="2400" b="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1, 47).</a:t>
            </a:r>
            <a:r>
              <a:rPr lang="lt-LT" sz="24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lt-LT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9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tačiakampis 2"/>
          <p:cNvSpPr/>
          <p:nvPr/>
        </p:nvSpPr>
        <p:spPr>
          <a:xfrm>
            <a:off x="446467" y="2345776"/>
            <a:ext cx="76672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dideliuose namuose yra ne tik auksinių ir sidabrinių indų, bet ir medinių bei molinių. Vieni tarnauja garbingiems reikalams, kiti – negarbingiems. Jeigu kas apsivalys nuo minėtų dalykų, bus </a:t>
            </a:r>
            <a:r>
              <a:rPr lang="lt-LT" sz="24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indas, skirtas garbei, pašventintas, tinkamas Šeimininkui,</a:t>
            </a:r>
            <a: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pasiruošęs kiekvienam geram darbui. </a:t>
            </a:r>
            <a: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Bėk </a:t>
            </a:r>
            <a:r>
              <a:rPr lang="lt-LT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nuo jaunystės geidulių ir siek teisumo, tikėjimo, meilės ir ramybės su tais, kurie iš tyros širdies šaukiasi Viešpaties</a:t>
            </a:r>
            <a: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 </a:t>
            </a:r>
            <a:r>
              <a:rPr lang="lt-LT" sz="24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2, 20-22).</a:t>
            </a:r>
            <a:endParaRPr lang="lt-LT" sz="2400" dirty="0"/>
          </a:p>
        </p:txBody>
      </p:sp>
      <p:sp>
        <p:nvSpPr>
          <p:cNvPr id="4" name="Stačiakampis 3"/>
          <p:cNvSpPr/>
          <p:nvPr/>
        </p:nvSpPr>
        <p:spPr>
          <a:xfrm>
            <a:off x="446467" y="478338"/>
            <a:ext cx="96119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 tokia </a:t>
            </a:r>
            <a:r>
              <a:rPr lang="lt-LT" sz="2400" b="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Dievo valia – jūsų šventėjimas; 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 susilaikytumėte nuo ištvirkavimo ir kiekvienas iš jūsų mokėtų </a:t>
            </a:r>
            <a:r>
              <a:rPr lang="lt-LT" sz="2400" b="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saugoti savąjį indą šventume ir pagarboje,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o ne aistringame geiduly, kaip pagonys, kurie nepažįsta Dievo (1 </a:t>
            </a:r>
            <a:r>
              <a:rPr lang="lt-LT" sz="2400" b="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4, 3-5).</a:t>
            </a:r>
            <a:endParaRPr lang="lt-LT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459347" y="5681610"/>
            <a:ext cx="68300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Bet </a:t>
            </a:r>
            <a:r>
              <a:rPr lang="lt-LT" sz="2400" b="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Danielius nusprendė savo širdyje nesusitepti 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karaliaus valgiais nė jo geriamu vynu (Dan 1, 8). </a:t>
            </a:r>
            <a:endParaRPr lang="lt-LT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98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1972" y="180303"/>
            <a:ext cx="11562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dirty="0">
                <a:solidFill>
                  <a:srgbClr val="FFFF00"/>
                </a:solidFill>
                <a:latin typeface="Arial Black" panose="020B0A04020102020204" pitchFamily="34" charset="0"/>
              </a:rPr>
              <a:t>2</a:t>
            </a:r>
            <a:r>
              <a:rPr lang="lt-LT" sz="32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. Dievas naudoja žmones, kurie pasitiki Jo žodžiu.</a:t>
            </a:r>
          </a:p>
        </p:txBody>
      </p:sp>
      <p:sp>
        <p:nvSpPr>
          <p:cNvPr id="3" name="Stačiakampis 2"/>
          <p:cNvSpPr/>
          <p:nvPr/>
        </p:nvSpPr>
        <p:spPr>
          <a:xfrm>
            <a:off x="369195" y="766204"/>
            <a:ext cx="1131194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Atėjęs pas ją, angelas tarė: „Sveika, malonėmis apdovanotoji!  Viešpats su tavimi! Palaiminta tu tarp moterų!“ Jį pamačiusi, ji sumišo nuo jo žodžių ir galvojo, ką toks pasveikinimas  reiškia.  O angelas  jai tarė:  „Nebijok,  Marija, tu radai malonę pas Dievą! Štai tu </a:t>
            </a:r>
            <a:r>
              <a:rPr lang="lt-LT" sz="2400" b="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pradėsi įsčiose 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ir </a:t>
            </a:r>
            <a:r>
              <a:rPr lang="lt-LT" sz="2400" b="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pagimdysi Sūnų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, kurį </a:t>
            </a:r>
            <a:r>
              <a:rPr lang="lt-LT" sz="2400" b="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pavadinsi      Jėzumi. 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Jis bus </a:t>
            </a:r>
            <a:r>
              <a:rPr lang="lt-LT" sz="2400" b="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didis 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ir  vadinsis  </a:t>
            </a:r>
            <a:r>
              <a:rPr lang="lt-LT" sz="2400" b="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Aukščiausiojo  Sūnus.  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Viešpats   Dievas </a:t>
            </a:r>
          </a:p>
          <a:p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duos Jam Jo tėvo </a:t>
            </a:r>
            <a:r>
              <a:rPr lang="lt-LT" sz="2400" b="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Dovydo sostą;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 Jis valdys Jokūbo namus </a:t>
            </a:r>
          </a:p>
          <a:p>
            <a:r>
              <a:rPr lang="lt-LT" sz="2400" b="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per  amžius,  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ir Jo karalystei  </a:t>
            </a:r>
            <a:r>
              <a:rPr lang="lt-LT" sz="2400" b="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nebus galo“.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 Marija paklausė </a:t>
            </a:r>
          </a:p>
          <a:p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angelą: „Kaip tai įvyks,  jeigu aš nepažįstu vyro?“  Angelas </a:t>
            </a:r>
          </a:p>
          <a:p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jai atsakė, tardamas:   „Šventoji Dvasia nužengs ant tavęs, </a:t>
            </a:r>
          </a:p>
          <a:p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ir Aukščiausiojo jėga apgaubs tave; todėl ir gimęs iš tavęs </a:t>
            </a:r>
          </a:p>
          <a:p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bus  šventas ir  vadinamas  Dievo Sūnumi. Tavo giminaitė </a:t>
            </a:r>
          </a:p>
          <a:p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Elžbieta,  kuri  buvo  laikoma  nevaisinga,   pradėjo   sūnų </a:t>
            </a:r>
          </a:p>
          <a:p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senatvėje,  ir  šis  mėnuo yra   šeštas jai,  nes Dievui nėra </a:t>
            </a:r>
          </a:p>
          <a:p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negalimų dalykų“.</a:t>
            </a:r>
            <a:r>
              <a:rPr lang="lt-LT" sz="2400" b="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 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Tada Marija atsakė: </a:t>
            </a:r>
            <a:r>
              <a:rPr lang="lt-LT" sz="2400" b="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„Štai aš Viešpaties </a:t>
            </a:r>
          </a:p>
          <a:p>
            <a:r>
              <a:rPr lang="lt-LT" sz="2400" b="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tarnaitė, tebūnie man pagal tavo žodį“. 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Ir angelas nuo jos </a:t>
            </a:r>
          </a:p>
          <a:p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pasitraukė (</a:t>
            </a:r>
            <a:r>
              <a:rPr lang="lt-LT" sz="2400" b="0" i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Lk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1, 28-38). </a:t>
            </a:r>
            <a:endParaRPr lang="lt-LT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01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tačiakampis 2"/>
          <p:cNvSpPr/>
          <p:nvPr/>
        </p:nvSpPr>
        <p:spPr>
          <a:xfrm>
            <a:off x="433589" y="349757"/>
            <a:ext cx="10410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Laiminga patikėjusi, 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nes išsipildys, kas </a:t>
            </a:r>
            <a:r>
              <a:rPr lang="lt-LT" sz="2400" b="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Viešpaties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jai </a:t>
            </a:r>
            <a:r>
              <a:rPr lang="lt-LT" sz="2400" b="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pasakyta 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(</a:t>
            </a:r>
            <a:r>
              <a:rPr lang="lt-LT" sz="2400" b="0" i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Lk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1, 45).</a:t>
            </a:r>
            <a:endParaRPr lang="lt-LT" sz="2400" i="1" dirty="0">
              <a:solidFill>
                <a:schemeClr val="bg1"/>
              </a:solidFill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382074" y="1045215"/>
            <a:ext cx="102043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Taigi </a:t>
            </a:r>
            <a:r>
              <a:rPr lang="lt-LT" sz="2400" b="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tikėjimas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– iš klausymo, klausymas – iš </a:t>
            </a:r>
            <a:r>
              <a:rPr lang="lt-LT" sz="2400" b="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Dievo žodžio 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(</a:t>
            </a:r>
            <a:r>
              <a:rPr lang="lt-LT" sz="2400" b="0" i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Rom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10, 17). </a:t>
            </a:r>
            <a:endParaRPr lang="lt-LT" sz="2400" i="1" dirty="0">
              <a:solidFill>
                <a:schemeClr val="bg1"/>
              </a:solidFill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407829" y="1763057"/>
            <a:ext cx="79505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Jėzui  bekalbant,  viena  moteris  iš  minios  Jam  garsiai sušuko: „Palaimintos įsčios, kurios Tave nešiojo, ir krūtys, kurias  žindai!“  Jis atsiliepė:  </a:t>
            </a:r>
            <a:r>
              <a:rPr lang="lt-LT" sz="2400" b="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„Labiau palaiminti tie, kurie klausosi Dievo žodžio ir jo laikosi“ 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11, 27-28).</a:t>
            </a:r>
            <a:r>
              <a:rPr lang="lt-LT" sz="2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lt-L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420709" y="3559559"/>
            <a:ext cx="78861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Aplink  Jį  sėdėjo  minia,   kai Jam pranešė:  „Štai Tavo motina ir broliai bei seserys lauke stovi ir  ieško Tavęs“. </a:t>
            </a:r>
          </a:p>
          <a:p>
            <a: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Jis atsakė: „Kas yra mano motina ir mano broliai?“ Ir, apžvelgęs aplinkui sėdinčius, tarė: „Štai mano motina ir mano broliai! </a:t>
            </a:r>
            <a:r>
              <a:rPr lang="lt-LT" sz="24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 vykdo Dievo valią, tas mano brolis, ir sesuo, ir motina“ </a:t>
            </a:r>
            <a: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Mk</a:t>
            </a:r>
            <a: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3, 32-35). </a:t>
            </a:r>
            <a:endParaRPr lang="lt-LT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439346" y="6051929"/>
            <a:ext cx="9026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Jo motina tarė tarnams: </a:t>
            </a:r>
            <a:r>
              <a:rPr lang="lt-LT" sz="240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„Darykite, ką tik Jis jums lieps“ </a:t>
            </a:r>
            <a: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(Jn 2, 5). </a:t>
            </a:r>
            <a:endParaRPr lang="lt-LT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93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7577" y="180303"/>
            <a:ext cx="11779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dirty="0">
                <a:solidFill>
                  <a:srgbClr val="FFFF00"/>
                </a:solidFill>
                <a:latin typeface="Arial Black" panose="020B0A04020102020204" pitchFamily="34" charset="0"/>
              </a:rPr>
              <a:t>3</a:t>
            </a:r>
            <a:r>
              <a:rPr lang="lt-LT" sz="32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. Dievas naudoja žmones, kurie aukojasi Jo darbui.</a:t>
            </a:r>
          </a:p>
        </p:txBody>
      </p:sp>
      <p:sp>
        <p:nvSpPr>
          <p:cNvPr id="3" name="Stačiakampis 2"/>
          <p:cNvSpPr/>
          <p:nvPr/>
        </p:nvSpPr>
        <p:spPr>
          <a:xfrm>
            <a:off x="291920" y="922145"/>
            <a:ext cx="1089982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Tada Marija atsakė:  </a:t>
            </a:r>
            <a:r>
              <a:rPr lang="lt-LT" sz="2400" b="0" i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„Štai aš Viešpaties tarnaitė, tebūnie man pagal tavo žodį“.</a:t>
            </a:r>
            <a:r>
              <a:rPr lang="lt-LT" sz="24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Ir  angelas  nuo  jos  pasitraukė.  Tomis  dienomis  Marija  atsikėlusi  skubiai iškeliavo į Judėjos kalnyno miestą.  Ji nuėjo į Zacharijo namus ir  pasveikino Elžbietą (</a:t>
            </a:r>
            <a:r>
              <a:rPr lang="lt-LT" sz="2400" b="0" i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1, 38-40). </a:t>
            </a:r>
          </a:p>
        </p:txBody>
      </p:sp>
      <p:sp>
        <p:nvSpPr>
          <p:cNvPr id="5" name="Stačiakampis 4"/>
          <p:cNvSpPr/>
          <p:nvPr/>
        </p:nvSpPr>
        <p:spPr>
          <a:xfrm>
            <a:off x="304801" y="2606315"/>
            <a:ext cx="777025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Jėzaus Kristaus gimimas buvo toksai. Jo motina Marija buvo susižadėjusi su Juozapu; dar nepradėjus jiems kartu gyventi, ji tapo nėščia iš Šventosios Dvasios. </a:t>
            </a:r>
            <a:r>
              <a:rPr lang="lt-LT" sz="2400" b="0" i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Jos vyras Juozapas, būdamas teisus ir nenorėdamas daryti jai nešlovės, sumanė tylomis ją atleisti.</a:t>
            </a:r>
            <a:r>
              <a:rPr lang="lt-LT" sz="24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Kai jis nusprendė taip padaryti, sapne pasirodė jam Viešpaties angelas ir tarė: „Juozapai, Dovydo sūnau, nebijok parsivesti į namus savo žmonos Marijos, nes jos vaisius yra iš Šventosios Dvasios. Ji pagimdys Sūnų, kuriam tu duosi vardą Jėzus, nes Jis išgelbės savo tautą iš jos nuodėmių“ (Mt 1, 18-21). </a:t>
            </a:r>
            <a:endParaRPr lang="lt-LT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20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tačiakampis 2"/>
          <p:cNvSpPr/>
          <p:nvPr/>
        </p:nvSpPr>
        <p:spPr>
          <a:xfrm>
            <a:off x="536618" y="455954"/>
            <a:ext cx="96505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Dievo gailestingumu aš prašau jus, broliai, </a:t>
            </a:r>
            <a:r>
              <a:rPr lang="lt-LT" sz="2400" b="0" i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aukoti savo kūnus </a:t>
            </a:r>
            <a:r>
              <a:rPr lang="lt-LT" sz="24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kaip gyvą, šventą, Dievui patinkančią auką, – tai jūsų sąmoningas tarnavimas (</a:t>
            </a:r>
            <a:r>
              <a:rPr lang="lt-LT" sz="2400" b="0" i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Rom</a:t>
            </a:r>
            <a:r>
              <a:rPr lang="lt-LT" sz="24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12, 1).</a:t>
            </a:r>
            <a:endParaRPr lang="lt-LT" sz="2400" i="1" dirty="0">
              <a:solidFill>
                <a:schemeClr val="bg1"/>
              </a:solidFill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562377" y="1933858"/>
            <a:ext cx="67785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Jie visi ištvermingai ir vieningai atsidėjo maldai ir prašymui kartu su moterimis ir </a:t>
            </a:r>
            <a:r>
              <a:rPr lang="lt-LT" sz="2400" b="0" i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Jėzaus motina Marija </a:t>
            </a:r>
            <a:r>
              <a:rPr lang="lt-LT" sz="24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bei Jo broliais (</a:t>
            </a:r>
            <a:r>
              <a:rPr lang="lt-LT" sz="2400" b="0" i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Apd</a:t>
            </a:r>
            <a:r>
              <a:rPr lang="lt-LT" sz="24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1, 14). </a:t>
            </a:r>
            <a:endParaRPr lang="lt-LT" sz="2400" i="1" dirty="0">
              <a:solidFill>
                <a:schemeClr val="bg1"/>
              </a:solidFill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562378" y="3894408"/>
            <a:ext cx="683009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Marija prabilo: „Mano siela šlovina Viešpatį, ir </a:t>
            </a:r>
            <a:r>
              <a:rPr lang="lt-LT" sz="2400" b="0" i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mano dvasia džiaugiasi Dievu, savo Gelbėtoju,</a:t>
            </a:r>
            <a:r>
              <a:rPr lang="lt-LT" sz="24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4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 Jis pažvelgė į nuolankią savo tarnaitę. Štai nuo dabar palaiminta mane vadins visos kartos, </a:t>
            </a:r>
            <a: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4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 </a:t>
            </a:r>
            <a:r>
              <a:rPr lang="lt-LT" sz="2400" b="0" i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didžių dalykų padarė man Galingasis, </a:t>
            </a:r>
            <a:r>
              <a:rPr lang="lt-LT" sz="24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 šventas yra Jo vardas! Jis gailestingas iš kartos į kartą tiems, kurie Jo bijosi (</a:t>
            </a:r>
            <a:r>
              <a:rPr lang="lt-LT" sz="2400" b="0" i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1, 46-50). </a:t>
            </a:r>
            <a:endParaRPr lang="lt-LT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66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460</Words>
  <Application>Microsoft Office PowerPoint</Application>
  <PresentationFormat>Plačiaekranė</PresentationFormat>
  <Paragraphs>38</Paragraphs>
  <Slides>7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38</cp:revision>
  <dcterms:created xsi:type="dcterms:W3CDTF">2017-12-08T15:48:17Z</dcterms:created>
  <dcterms:modified xsi:type="dcterms:W3CDTF">2017-12-08T20:26:45Z</dcterms:modified>
</cp:coreProperties>
</file>